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E31B-15ED-48E2-B9A9-FEE435CC7EB6}" type="datetimeFigureOut">
              <a:rPr lang="en-US" smtClean="0"/>
              <a:pPr/>
              <a:t>3/2/2016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508A-2A1F-4063-ADAE-91BA5B04B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Wir</a:t>
            </a:r>
            <a:r>
              <a:rPr lang="en-GB" dirty="0" smtClean="0"/>
              <a:t> </a:t>
            </a:r>
            <a:r>
              <a:rPr lang="en-GB" dirty="0" err="1" smtClean="0"/>
              <a:t>haben</a:t>
            </a:r>
            <a:r>
              <a:rPr lang="en-GB" dirty="0" smtClean="0"/>
              <a:t> 100 </a:t>
            </a:r>
            <a:r>
              <a:rPr lang="en-GB" dirty="0" err="1" smtClean="0"/>
              <a:t>Schüler</a:t>
            </a:r>
            <a:r>
              <a:rPr lang="en-GB" dirty="0" smtClean="0"/>
              <a:t> </a:t>
            </a:r>
            <a:r>
              <a:rPr lang="en-GB" dirty="0" err="1" smtClean="0"/>
              <a:t>gefragt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5 </a:t>
            </a:r>
            <a:r>
              <a:rPr lang="en-GB" smtClean="0"/>
              <a:t>Fragen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Was </a:t>
            </a:r>
            <a:r>
              <a:rPr lang="en-GB" dirty="0" err="1" smtClean="0"/>
              <a:t>isst</a:t>
            </a:r>
            <a:r>
              <a:rPr lang="en-GB" dirty="0" smtClean="0"/>
              <a:t> du </a:t>
            </a:r>
            <a:r>
              <a:rPr lang="en-GB" dirty="0" err="1" smtClean="0"/>
              <a:t>zum</a:t>
            </a:r>
            <a:r>
              <a:rPr lang="en-GB" dirty="0" smtClean="0"/>
              <a:t> </a:t>
            </a:r>
            <a:r>
              <a:rPr lang="en-GB" dirty="0" err="1" smtClean="0"/>
              <a:t>Frühstück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Cornflakes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Brötchen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Toast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Obst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 </a:t>
            </a:r>
            <a:r>
              <a:rPr lang="en-GB" dirty="0" err="1" smtClean="0"/>
              <a:t>Antworten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Was </a:t>
            </a:r>
            <a:r>
              <a:rPr lang="en-GB" dirty="0" err="1" smtClean="0"/>
              <a:t>trinkst</a:t>
            </a:r>
            <a:r>
              <a:rPr lang="en-GB" dirty="0" smtClean="0"/>
              <a:t> du </a:t>
            </a:r>
            <a:r>
              <a:rPr lang="en-GB" dirty="0" err="1" smtClean="0"/>
              <a:t>meistens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Wasser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Limo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Saft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Kaffee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Was </a:t>
            </a:r>
            <a:r>
              <a:rPr lang="en-GB" dirty="0" err="1" smtClean="0"/>
              <a:t>trinkst</a:t>
            </a:r>
            <a:r>
              <a:rPr lang="en-GB" dirty="0" smtClean="0"/>
              <a:t> du am </a:t>
            </a:r>
            <a:r>
              <a:rPr lang="en-GB" dirty="0" err="1" smtClean="0"/>
              <a:t>liebsten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Cola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Limo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Kakao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Saft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Was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dein</a:t>
            </a:r>
            <a:r>
              <a:rPr lang="en-GB" dirty="0" smtClean="0"/>
              <a:t> </a:t>
            </a:r>
            <a:r>
              <a:rPr lang="en-GB" dirty="0" err="1" smtClean="0"/>
              <a:t>Lieblingsessen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Pizza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Nudeln</a:t>
            </a:r>
            <a:r>
              <a:rPr lang="en-GB" dirty="0"/>
              <a:t>/ Lasagne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Hamburger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Pommes Frites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Was </a:t>
            </a:r>
            <a:r>
              <a:rPr lang="en-GB" dirty="0" err="1" smtClean="0"/>
              <a:t>kochst</a:t>
            </a:r>
            <a:r>
              <a:rPr lang="en-GB" dirty="0" smtClean="0"/>
              <a:t> du </a:t>
            </a:r>
            <a:r>
              <a:rPr lang="en-GB" dirty="0" err="1" smtClean="0"/>
              <a:t>gern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Nudeln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Suppe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nichts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Kartoffelbrei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Wir haben 100 Schüler gefragt…</vt:lpstr>
      <vt:lpstr>Was isst du zum Frühstück?</vt:lpstr>
      <vt:lpstr>Was trinkst du meistens?</vt:lpstr>
      <vt:lpstr>Was trinkst du am liebsten?</vt:lpstr>
      <vt:lpstr>Was ist dein Lieblingsessen?</vt:lpstr>
      <vt:lpstr>Was kochst du gern?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</dc:creator>
  <cp:lastModifiedBy>Susan Lutz</cp:lastModifiedBy>
  <cp:revision>12</cp:revision>
  <dcterms:created xsi:type="dcterms:W3CDTF">2011-12-08T19:38:56Z</dcterms:created>
  <dcterms:modified xsi:type="dcterms:W3CDTF">2016-03-02T08:01:12Z</dcterms:modified>
</cp:coreProperties>
</file>