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58" autoAdjust="0"/>
  </p:normalViewPr>
  <p:slideViewPr>
    <p:cSldViewPr>
      <p:cViewPr varScale="1">
        <p:scale>
          <a:sx n="76" d="100"/>
          <a:sy n="76" d="100"/>
        </p:scale>
        <p:origin x="-39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43D15-7D16-4A55-AEA6-064CBB65F8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C531E-ADA7-4DA4-A30F-668FB216D8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55B4F-683E-48FB-9D76-2686498A80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D9FB35-7FC3-4E3D-A27D-94F30587A6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4C9A1-DBFC-4A73-830F-73D9D25D82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7BF93-6726-4B46-A971-527F2CEA54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6F87-B05D-4124-A0C9-6F75951C3F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A16B8-277A-454A-AF3D-8F878A525D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82029-5E2B-4A47-85BB-EBD4E7CA29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DFD4B-5A96-44C9-A2C2-67CB2FF85C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EE5A1-2FC8-4FBD-BA9D-49D73BDF46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312ED-012C-4565-ADBC-75068362F3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DB09F0-123B-49FB-83F3-0D279F924B7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142" name="Group 94"/>
          <p:cNvGraphicFramePr>
            <a:graphicFrameLocks noGrp="1"/>
          </p:cNvGraphicFramePr>
          <p:nvPr/>
        </p:nvGraphicFramePr>
        <p:xfrm>
          <a:off x="323850" y="476250"/>
          <a:ext cx="8424863" cy="6121402"/>
        </p:xfrm>
        <a:graphic>
          <a:graphicData uri="http://schemas.openxmlformats.org/drawingml/2006/table">
            <a:tbl>
              <a:tblPr/>
              <a:tblGrid>
                <a:gridCol w="1684338"/>
                <a:gridCol w="1685925"/>
                <a:gridCol w="1684337"/>
                <a:gridCol w="1685925"/>
                <a:gridCol w="1684338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69" name="Picture 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49275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" name="Picture 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620713"/>
            <a:ext cx="117157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1" name="Picture 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620713"/>
            <a:ext cx="119538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2" name="Picture 1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429264"/>
            <a:ext cx="141855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3" name="Picture 1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5429264"/>
            <a:ext cx="1000132" cy="11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4" name="Picture 1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5429264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5" name="Picture 1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214818"/>
            <a:ext cx="1162050" cy="111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6" name="Picture 1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3143248"/>
            <a:ext cx="1514477" cy="102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8" name="Picture 1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4286256"/>
            <a:ext cx="1138603" cy="85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9" name="Picture 1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3143248"/>
            <a:ext cx="1233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" name="Picture 13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5572140"/>
            <a:ext cx="1357322" cy="88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2" name="Picture 1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9520" y="5500702"/>
            <a:ext cx="1000124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3" name="Picture 13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596" y="857232"/>
            <a:ext cx="151635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4" name="Picture 13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29520" y="4286256"/>
            <a:ext cx="1147761" cy="99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5" name="Picture 13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9520" y="1785926"/>
            <a:ext cx="890586" cy="95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6" name="Picture 13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5008" y="4214818"/>
            <a:ext cx="995364" cy="104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7" name="Picture 13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4348" y="1785926"/>
            <a:ext cx="1071570" cy="112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9" name="Picture 14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29058" y="4286256"/>
            <a:ext cx="1185863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0" name="Picture 14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57884" y="307181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" name="Picture 14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71934" y="1928802"/>
            <a:ext cx="1117935" cy="70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2" name="Picture 14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14546" y="1785926"/>
            <a:ext cx="1197636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3" name="Picture 14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215206" y="3000372"/>
            <a:ext cx="1295736" cy="101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4" name="Picture 14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715008" y="1714488"/>
            <a:ext cx="1143001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5" name="Picture 14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143768" y="571480"/>
            <a:ext cx="1484603" cy="11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6" name="Picture 148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214546" y="300037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</dc:creator>
  <cp:lastModifiedBy>Authorised User</cp:lastModifiedBy>
  <cp:revision>9</cp:revision>
  <dcterms:created xsi:type="dcterms:W3CDTF">2012-01-12T21:21:57Z</dcterms:created>
  <dcterms:modified xsi:type="dcterms:W3CDTF">2016-02-22T14:26:29Z</dcterms:modified>
</cp:coreProperties>
</file>