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2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01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8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8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0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7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06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4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03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9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904B-31C5-4DB9-8E7E-6A359D68A3C9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FE4A6-3894-43E7-9E3E-2DB3DDBC2A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6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1319213"/>
            <a:ext cx="404812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1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844194"/>
              </p:ext>
            </p:extLst>
          </p:nvPr>
        </p:nvGraphicFramePr>
        <p:xfrm>
          <a:off x="467544" y="260646"/>
          <a:ext cx="8229600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996111">
                <a:tc>
                  <a:txBody>
                    <a:bodyPr/>
                    <a:lstStyle/>
                    <a:p>
                      <a:pPr algn="r"/>
                      <a:endParaRPr lang="en-GB" sz="2200" smtClean="0"/>
                    </a:p>
                    <a:p>
                      <a:pPr algn="r"/>
                      <a:endParaRPr lang="en-GB" sz="2200" smtClean="0"/>
                    </a:p>
                    <a:p>
                      <a:pPr algn="r"/>
                      <a:r>
                        <a:rPr lang="en-GB" sz="2200" smtClean="0"/>
                        <a:t>Das ist </a:t>
                      </a:r>
                      <a:endParaRPr lang="en-GB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smtClean="0"/>
                        <a:t>weiss</a:t>
                      </a:r>
                    </a:p>
                    <a:p>
                      <a:r>
                        <a:rPr lang="en-GB" sz="2200" smtClean="0"/>
                        <a:t>schwarz</a:t>
                      </a:r>
                    </a:p>
                    <a:p>
                      <a:r>
                        <a:rPr lang="en-GB" sz="2200" smtClean="0"/>
                        <a:t>silber</a:t>
                      </a:r>
                    </a:p>
                    <a:p>
                      <a:r>
                        <a:rPr lang="en-GB" sz="2200" smtClean="0"/>
                        <a:t>durchsichtig</a:t>
                      </a:r>
                    </a:p>
                    <a:p>
                      <a:r>
                        <a:rPr lang="en-GB" sz="2200" smtClean="0"/>
                        <a:t>grün                                                          etc</a:t>
                      </a:r>
                      <a:endParaRPr lang="en-GB" sz="2200"/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pPr algn="r"/>
                      <a:endParaRPr lang="en-GB" sz="2200" smtClean="0"/>
                    </a:p>
                    <a:p>
                      <a:pPr algn="r"/>
                      <a:r>
                        <a:rPr lang="en-GB" sz="2200" smtClean="0"/>
                        <a:t>Das ist</a:t>
                      </a:r>
                      <a:endParaRPr lang="en-GB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smtClean="0"/>
                    </a:p>
                    <a:p>
                      <a:r>
                        <a:rPr lang="en-GB" sz="2200" smtClean="0"/>
                        <a:t>kleiner</a:t>
                      </a:r>
                      <a:r>
                        <a:rPr lang="en-GB" sz="2200" baseline="0" smtClean="0"/>
                        <a:t> als ein Buch</a:t>
                      </a:r>
                    </a:p>
                    <a:p>
                      <a:r>
                        <a:rPr lang="en-GB" sz="2200" baseline="0" smtClean="0"/>
                        <a:t>grö</a:t>
                      </a:r>
                      <a:r>
                        <a:rPr lang="el-GR" sz="2200" baseline="0" smtClean="0"/>
                        <a:t>β</a:t>
                      </a:r>
                      <a:r>
                        <a:rPr lang="en-GB" sz="2200" baseline="0" smtClean="0"/>
                        <a:t>er als ein Buch</a:t>
                      </a:r>
                    </a:p>
                    <a:p>
                      <a:endParaRPr lang="en-GB" sz="2200" smtClean="0"/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pPr algn="r"/>
                      <a:endParaRPr lang="en-GB" sz="2200" smtClean="0"/>
                    </a:p>
                    <a:p>
                      <a:pPr algn="r"/>
                      <a:r>
                        <a:rPr lang="en-GB" sz="2200" smtClean="0"/>
                        <a:t>Das habe ich für</a:t>
                      </a:r>
                      <a:endParaRPr lang="en-GB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smtClean="0"/>
                        <a:t>Mathe</a:t>
                      </a:r>
                    </a:p>
                    <a:p>
                      <a:r>
                        <a:rPr lang="en-GB" sz="2200" smtClean="0"/>
                        <a:t>Kunst</a:t>
                      </a:r>
                    </a:p>
                    <a:p>
                      <a:r>
                        <a:rPr lang="en-GB" sz="2200" smtClean="0"/>
                        <a:t>Naturwissenschaft                          etc</a:t>
                      </a:r>
                      <a:endParaRPr lang="en-GB" sz="2200"/>
                    </a:p>
                  </a:txBody>
                  <a:tcPr/>
                </a:tc>
              </a:tr>
              <a:tr h="996111">
                <a:tc>
                  <a:txBody>
                    <a:bodyPr/>
                    <a:lstStyle/>
                    <a:p>
                      <a:pPr algn="r"/>
                      <a:endParaRPr lang="en-GB" sz="2200" smtClean="0"/>
                    </a:p>
                    <a:p>
                      <a:pPr algn="r"/>
                      <a:r>
                        <a:rPr lang="en-GB" sz="2200" smtClean="0"/>
                        <a:t>Das ist aus</a:t>
                      </a:r>
                      <a:endParaRPr lang="en-GB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smtClean="0"/>
                        <a:t>Plastik</a:t>
                      </a:r>
                    </a:p>
                    <a:p>
                      <a:r>
                        <a:rPr lang="en-GB" sz="2200" smtClean="0"/>
                        <a:t>Papier</a:t>
                      </a:r>
                    </a:p>
                    <a:p>
                      <a:r>
                        <a:rPr lang="en-GB" sz="2200" smtClean="0"/>
                        <a:t>Metall</a:t>
                      </a:r>
                    </a:p>
                    <a:p>
                      <a:r>
                        <a:rPr lang="en-GB" sz="2200" smtClean="0"/>
                        <a:t>Holz</a:t>
                      </a:r>
                      <a:endParaRPr lang="en-GB" sz="22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96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1</cp:revision>
  <dcterms:created xsi:type="dcterms:W3CDTF">2015-10-13T14:13:18Z</dcterms:created>
  <dcterms:modified xsi:type="dcterms:W3CDTF">2015-10-13T14:20:40Z</dcterms:modified>
</cp:coreProperties>
</file>