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50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5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4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7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61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3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6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81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13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72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9F01-A090-44F9-9D48-FC182976FC75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848D-51C4-4D7B-8950-4778B1C4C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4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malvernlangs.co.uk/images/MES-13th-small.jpg?osCsid=9561bba7b529fc42e3d953abd25f963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Running an Exchange trip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Nicola </a:t>
            </a:r>
            <a:r>
              <a:rPr lang="en-GB" dirty="0" err="1" smtClean="0"/>
              <a:t>Boggi</a:t>
            </a:r>
            <a:r>
              <a:rPr lang="en-GB" dirty="0" smtClean="0"/>
              <a:t> (Beaumont)</a:t>
            </a:r>
          </a:p>
          <a:p>
            <a:r>
              <a:rPr lang="en-GB" dirty="0" smtClean="0"/>
              <a:t>Claire Edison (Monk’s Walk)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21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en-GB" dirty="0" smtClean="0"/>
              <a:t>Putting together an itinerary and costing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2344" y="1412776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Research what major tourist locations are in the area.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Consider what students will find interesting, fun and engaging.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Educational element is important.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Costing as for other residential trips, but a few other things to consider: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Factor in a contribution to English staff hosting teachers on their return visit.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Include money to cover the cost of entertaining teachers when they are here.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Malvern languages produce a booklet which I buy for each student (£4.50) which includes useful phrases as well as activities for them to complete.</a:t>
            </a:r>
            <a:endParaRPr lang="en-GB" sz="2400" dirty="0"/>
          </a:p>
        </p:txBody>
      </p:sp>
      <p:pic>
        <p:nvPicPr>
          <p:cNvPr id="1026" name="Picture 2" descr="Mon échange scolai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965" y="5438179"/>
            <a:ext cx="1013098" cy="144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ris skyline panoram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5937091"/>
            <a:ext cx="3672408" cy="94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9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Communicating with parents and students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3000" y="1628800"/>
            <a:ext cx="9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If an Exchange is new to your school, it’s important to be open with parents.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Do an assembly launching the Exchange, and then give out letters during language lessons.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Give as much detail as </a:t>
            </a:r>
            <a:r>
              <a:rPr lang="en-GB" sz="2400" dirty="0"/>
              <a:t>you can</a:t>
            </a:r>
            <a:r>
              <a:rPr lang="en-GB" sz="2400" dirty="0" smtClean="0"/>
              <a:t> in the initial letter.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Explain how the matching will be done – this is key.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As with any residential trip, organise a parent information evening, but give as much detail as you can about the school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Child protection – letter from head teacher.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50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you are there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Regularly check with students that all is well in their host families.</a:t>
            </a:r>
          </a:p>
          <a:p>
            <a:r>
              <a:rPr lang="en-GB" sz="2400" dirty="0" smtClean="0"/>
              <a:t>Take a school mobile so that students can contact you if necessary.</a:t>
            </a:r>
          </a:p>
          <a:p>
            <a:r>
              <a:rPr lang="en-GB" sz="2400" dirty="0" smtClean="0"/>
              <a:t>Liaise with staff there to ensure that parents plan weekend activities for students that you are happy with.</a:t>
            </a:r>
          </a:p>
          <a:p>
            <a:r>
              <a:rPr lang="en-GB" sz="2400" dirty="0" smtClean="0"/>
              <a:t>Enjoy yourself!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116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return visit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9" y="1196752"/>
            <a:ext cx="91440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Organise a meeting with parents well in advance of the group’s return visit.</a:t>
            </a:r>
          </a:p>
          <a:p>
            <a:r>
              <a:rPr lang="en-GB" sz="2400" dirty="0" smtClean="0"/>
              <a:t>This should be an opportunity to reminisce (show any photos, a film, give out prizes) about your visit, as well as to give information to parents.</a:t>
            </a:r>
          </a:p>
          <a:p>
            <a:r>
              <a:rPr lang="en-GB" sz="2400" dirty="0" smtClean="0"/>
              <a:t>Ensure parents fully understand their responsibilities while the group are over.</a:t>
            </a:r>
          </a:p>
          <a:p>
            <a:r>
              <a:rPr lang="en-GB" sz="2400" dirty="0" smtClean="0"/>
              <a:t>Again, organise a school mobile so that students can contact you in case of emergency.</a:t>
            </a:r>
          </a:p>
          <a:p>
            <a:r>
              <a:rPr lang="en-GB" sz="2400" dirty="0" smtClean="0"/>
              <a:t>Organise some evening/weekend activities for the teachers so that they are made to feel welcome and want to come again!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6733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96143"/>
          </a:xfrm>
        </p:spPr>
        <p:txBody>
          <a:bodyPr/>
          <a:lstStyle/>
          <a:p>
            <a:r>
              <a:rPr lang="en-GB" dirty="0" smtClean="0"/>
              <a:t>Getting off the ground!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Where to start? Need to find a school either through an agency or through a colleague/friend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16" y="404664"/>
            <a:ext cx="190468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82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reccy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Do this ASAP to get </a:t>
            </a:r>
            <a:r>
              <a:rPr lang="en-GB" sz="3600" dirty="0"/>
              <a:t>a feel for the </a:t>
            </a:r>
            <a:r>
              <a:rPr lang="en-GB" sz="3600" dirty="0" smtClean="0"/>
              <a:t>school/area. </a:t>
            </a:r>
          </a:p>
          <a:p>
            <a:r>
              <a:rPr lang="en-GB" sz="3600" dirty="0" smtClean="0"/>
              <a:t>Might not be right choice so don’t feel you have to say yes.</a:t>
            </a:r>
          </a:p>
          <a:p>
            <a:r>
              <a:rPr lang="en-GB" sz="3600" dirty="0" smtClean="0"/>
              <a:t>Visit </a:t>
            </a:r>
            <a:r>
              <a:rPr lang="en-GB" sz="3600" dirty="0"/>
              <a:t>places students </a:t>
            </a:r>
            <a:r>
              <a:rPr lang="en-GB" sz="3600" dirty="0" smtClean="0"/>
              <a:t>might visit – risk assess.</a:t>
            </a:r>
          </a:p>
          <a:p>
            <a:r>
              <a:rPr lang="en-GB" sz="3600" dirty="0" smtClean="0"/>
              <a:t>No time? Speak to coordinator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8248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   </a:t>
            </a:r>
            <a:r>
              <a:rPr lang="en-GB" b="1" dirty="0" smtClean="0"/>
              <a:t>Really important you get this right</a:t>
            </a:r>
          </a:p>
          <a:p>
            <a:r>
              <a:rPr lang="en-GB" sz="4000" dirty="0" smtClean="0"/>
              <a:t>Things to consider;</a:t>
            </a:r>
          </a:p>
          <a:p>
            <a:r>
              <a:rPr lang="en-GB" sz="4000" dirty="0" smtClean="0"/>
              <a:t>Gap between outbound and inbound</a:t>
            </a:r>
          </a:p>
          <a:p>
            <a:r>
              <a:rPr lang="en-GB" sz="4000" dirty="0" smtClean="0"/>
              <a:t>Both school calendars</a:t>
            </a:r>
          </a:p>
          <a:p>
            <a:r>
              <a:rPr lang="en-GB" sz="4000" dirty="0" smtClean="0"/>
              <a:t>Clashes with other trips</a:t>
            </a:r>
          </a:p>
          <a:p>
            <a:r>
              <a:rPr lang="en-GB" sz="4000" dirty="0" smtClean="0"/>
              <a:t>Term time or not?</a:t>
            </a:r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1703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777" cy="198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8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Communication?</a:t>
            </a:r>
            <a:endParaRPr lang="en-GB" dirty="0"/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05627"/>
            <a:ext cx="5688632" cy="443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5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Be realistic – number of students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1) Get your number first.</a:t>
            </a:r>
          </a:p>
          <a:p>
            <a:pPr marL="0" indent="0">
              <a:buNone/>
            </a:pPr>
            <a:r>
              <a:rPr lang="en-GB" dirty="0" smtClean="0"/>
              <a:t>2) The host school picks the </a:t>
            </a:r>
            <a:r>
              <a:rPr lang="en-GB" dirty="0"/>
              <a:t>students they want from theirs to match our </a:t>
            </a:r>
            <a:r>
              <a:rPr lang="en-GB" dirty="0" smtClean="0"/>
              <a:t>number</a:t>
            </a:r>
            <a:r>
              <a:rPr lang="en-GB" dirty="0"/>
              <a:t>. It’s a lot easier!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857" y="908720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7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 to you but I would do the matching!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859" y="3036499"/>
            <a:ext cx="4520157" cy="268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36499"/>
            <a:ext cx="3567460" cy="268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8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350696" cy="1470025"/>
          </a:xfrm>
        </p:spPr>
        <p:txBody>
          <a:bodyPr>
            <a:noAutofit/>
          </a:bodyPr>
          <a:lstStyle/>
          <a:p>
            <a:r>
              <a:rPr lang="en-GB" sz="6600" dirty="0" smtClean="0"/>
              <a:t>Launching an Exchange </a:t>
            </a:r>
            <a:endParaRPr lang="en-GB" sz="6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Starting a new Exchange at a school that hasn’t run an Exchange before/for a long time.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6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Put together a proposal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60848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Once you’ve found an Exchange school, put together a proposal and arrange a time to go along to an SLT meeting to put your suggestion forward.</a:t>
            </a:r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Things to include:</a:t>
            </a:r>
          </a:p>
          <a:p>
            <a:endParaRPr lang="en-GB" sz="2400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Details of the Exchange school.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Staffing and dates of the trip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An outline of the itinerary and idea of costing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Impact/outcome for the students – this is key!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What admin/support you will need to help run the trip.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01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575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Running an Exchange trip</vt:lpstr>
      <vt:lpstr>Getting off the ground!</vt:lpstr>
      <vt:lpstr>A reccy</vt:lpstr>
      <vt:lpstr>Dates</vt:lpstr>
      <vt:lpstr>Communication?</vt:lpstr>
      <vt:lpstr>Numbers </vt:lpstr>
      <vt:lpstr>Matching</vt:lpstr>
      <vt:lpstr>Launching an Exchange </vt:lpstr>
      <vt:lpstr>Put together a proposal</vt:lpstr>
      <vt:lpstr>Putting together an itinerary and costing</vt:lpstr>
      <vt:lpstr>Communicating with parents and students</vt:lpstr>
      <vt:lpstr>While you are there</vt:lpstr>
      <vt:lpstr>The return visit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an exchange from scratch</dc:title>
  <dc:creator>Nicola Boggi</dc:creator>
  <cp:lastModifiedBy>Susan Lutz</cp:lastModifiedBy>
  <cp:revision>15</cp:revision>
  <dcterms:created xsi:type="dcterms:W3CDTF">2015-06-01T10:34:38Z</dcterms:created>
  <dcterms:modified xsi:type="dcterms:W3CDTF">2015-06-03T13:38:38Z</dcterms:modified>
</cp:coreProperties>
</file>