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"/>
  </p:notesMasterIdLst>
  <p:handoutMasterIdLst>
    <p:handoutMasterId r:id="rId4"/>
  </p:handoutMasterIdLst>
  <p:sldIdLst>
    <p:sldId id="502" r:id="rId2"/>
  </p:sldIdLst>
  <p:sldSz cx="9144000" cy="6858000" type="letter"/>
  <p:notesSz cx="6877050" cy="9850438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2">
          <p15:clr>
            <a:srgbClr val="A4A3A4"/>
          </p15:clr>
        </p15:guide>
        <p15:guide id="2" pos="216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bw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0066"/>
    <a:srgbClr val="660066"/>
    <a:srgbClr val="FF3300"/>
    <a:srgbClr val="000000"/>
    <a:srgbClr val="FFFF00"/>
    <a:srgbClr val="969696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8" autoAdjust="0"/>
    <p:restoredTop sz="94675" autoAdjust="0"/>
  </p:normalViewPr>
  <p:slideViewPr>
    <p:cSldViewPr>
      <p:cViewPr varScale="1">
        <p:scale>
          <a:sx n="70" d="100"/>
          <a:sy n="70" d="100"/>
        </p:scale>
        <p:origin x="133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2826" y="-72"/>
      </p:cViewPr>
      <p:guideLst>
        <p:guide orient="horz" pos="3102"/>
        <p:guide pos="216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8524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678363"/>
            <a:ext cx="5041900" cy="4433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4587" tIns="46464" rIns="94587" bIns="464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notes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5838" y="746125"/>
            <a:ext cx="4906962" cy="3679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  <p:extLst>
      <p:ext uri="{BB962C8B-B14F-4D97-AF65-F5344CB8AC3E}">
        <p14:creationId xmlns:p14="http://schemas.microsoft.com/office/powerpoint/2010/main" val="22668681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343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53" name="Rectangle 13"/>
          <p:cNvSpPr>
            <a:spLocks noChangeArrowheads="1"/>
          </p:cNvSpPr>
          <p:nvPr/>
        </p:nvSpPr>
        <p:spPr bwMode="auto">
          <a:xfrm>
            <a:off x="463550" y="1912938"/>
            <a:ext cx="1905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en-US"/>
          </a:p>
        </p:txBody>
      </p:sp>
      <p:sp>
        <p:nvSpPr>
          <p:cNvPr id="87065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144463"/>
            <a:ext cx="7772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pic>
        <p:nvPicPr>
          <p:cNvPr id="2" name="Picture 1" descr="rounded v2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8137" cy="1426197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5" r:id="rId1"/>
    <p:sldLayoutId id="2147483651" r:id="rId2"/>
    <p:sldLayoutId id="2147483656" r:id="rId3"/>
  </p:sldLayoutIdLst>
  <p:transition spd="slow">
    <p:fade thruBlk="1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1556792"/>
            <a:ext cx="830421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International Evening</a:t>
            </a:r>
          </a:p>
          <a:p>
            <a:pPr algn="ctr"/>
            <a:r>
              <a:rPr lang="en-GB" sz="2800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Celebrating </a:t>
            </a:r>
            <a:r>
              <a:rPr lang="en-GB" sz="2800" b="1" dirty="0">
                <a:solidFill>
                  <a:schemeClr val="bg2"/>
                </a:solidFill>
                <a:latin typeface="Century Gothic" panose="020B0502020202020204" pitchFamily="34" charset="0"/>
              </a:rPr>
              <a:t>language and international links </a:t>
            </a:r>
            <a:endParaRPr lang="en-GB" sz="2800" b="1" dirty="0" smtClean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(</a:t>
            </a:r>
            <a:r>
              <a:rPr lang="en-GB" sz="2000" b="1" dirty="0">
                <a:solidFill>
                  <a:schemeClr val="bg2"/>
                </a:solidFill>
                <a:latin typeface="Century Gothic" panose="020B0502020202020204" pitchFamily="34" charset="0"/>
              </a:rPr>
              <a:t>and selling ourselves and keeping a high profile</a:t>
            </a:r>
            <a:r>
              <a:rPr lang="en-GB" sz="2000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)</a:t>
            </a:r>
          </a:p>
          <a:p>
            <a:pPr marL="571500" indent="-571500" algn="ctr">
              <a:buFontTx/>
              <a:buChar char="-"/>
            </a:pPr>
            <a:endParaRPr lang="en-GB" sz="2000" b="1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Eileen </a:t>
            </a:r>
            <a:r>
              <a:rPr lang="en-GB" sz="2000" b="1" dirty="0">
                <a:solidFill>
                  <a:schemeClr val="bg2"/>
                </a:solidFill>
                <a:latin typeface="Century Gothic" panose="020B0502020202020204" pitchFamily="34" charset="0"/>
              </a:rPr>
              <a:t>Kincaid and Anne Lyons</a:t>
            </a:r>
            <a:endParaRPr lang="en-GB" sz="2000" b="1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r>
              <a:rPr lang="en-GB" b="1" dirty="0">
                <a:solidFill>
                  <a:schemeClr val="bg2"/>
                </a:solidFill>
              </a:rPr>
              <a:t> </a:t>
            </a:r>
            <a:endParaRPr lang="en-GB" dirty="0">
              <a:solidFill>
                <a:schemeClr val="bg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4823" t="26609" b="21969"/>
          <a:stretch/>
        </p:blipFill>
        <p:spPr>
          <a:xfrm rot="21293832">
            <a:off x="179512" y="3573016"/>
            <a:ext cx="3864074" cy="31093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2470" t="8256" r="19521" b="16467"/>
          <a:stretch/>
        </p:blipFill>
        <p:spPr>
          <a:xfrm rot="21400934">
            <a:off x="3785230" y="3410355"/>
            <a:ext cx="1925793" cy="33310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t="13118" r="17554" b="27299"/>
          <a:stretch/>
        </p:blipFill>
        <p:spPr>
          <a:xfrm rot="191935">
            <a:off x="5665747" y="3490520"/>
            <a:ext cx="3139439" cy="30241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igh Voltage">
  <a:themeElements>
    <a:clrScheme name="High Voltage 1">
      <a:dk1>
        <a:srgbClr val="001932"/>
      </a:dk1>
      <a:lt1>
        <a:srgbClr val="FFFFFF"/>
      </a:lt1>
      <a:dk2>
        <a:srgbClr val="2181B7"/>
      </a:dk2>
      <a:lt2>
        <a:srgbClr val="CCFFFF"/>
      </a:lt2>
      <a:accent1>
        <a:srgbClr val="99FFCC"/>
      </a:accent1>
      <a:accent2>
        <a:srgbClr val="01B0FF"/>
      </a:accent2>
      <a:accent3>
        <a:srgbClr val="ABC1D8"/>
      </a:accent3>
      <a:accent4>
        <a:srgbClr val="DADADA"/>
      </a:accent4>
      <a:accent5>
        <a:srgbClr val="CAFFE2"/>
      </a:accent5>
      <a:accent6>
        <a:srgbClr val="019FE7"/>
      </a:accent6>
      <a:hlink>
        <a:srgbClr val="6666FF"/>
      </a:hlink>
      <a:folHlink>
        <a:srgbClr val="1C6D9A"/>
      </a:folHlink>
    </a:clrScheme>
    <a:fontScheme name="High Voltage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High Voltage 1">
        <a:dk1>
          <a:srgbClr val="001932"/>
        </a:dk1>
        <a:lt1>
          <a:srgbClr val="FFFFFF"/>
        </a:lt1>
        <a:dk2>
          <a:srgbClr val="2181B7"/>
        </a:dk2>
        <a:lt2>
          <a:srgbClr val="CCFFFF"/>
        </a:lt2>
        <a:accent1>
          <a:srgbClr val="99FFCC"/>
        </a:accent1>
        <a:accent2>
          <a:srgbClr val="01B0FF"/>
        </a:accent2>
        <a:accent3>
          <a:srgbClr val="ABC1D8"/>
        </a:accent3>
        <a:accent4>
          <a:srgbClr val="DADADA"/>
        </a:accent4>
        <a:accent5>
          <a:srgbClr val="CAFFE2"/>
        </a:accent5>
        <a:accent6>
          <a:srgbClr val="019FE7"/>
        </a:accent6>
        <a:hlink>
          <a:srgbClr val="6666FF"/>
        </a:hlink>
        <a:folHlink>
          <a:srgbClr val="1C6D9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gh Voltage 2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666699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B9B9E7"/>
        </a:accent6>
        <a:hlink>
          <a:srgbClr val="CC00C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4">
        <a:dk1>
          <a:srgbClr val="000000"/>
        </a:dk1>
        <a:lt1>
          <a:srgbClr val="FFFFCC"/>
        </a:lt1>
        <a:dk2>
          <a:srgbClr val="FF6600"/>
        </a:dk2>
        <a:lt2>
          <a:srgbClr val="333300"/>
        </a:lt2>
        <a:accent1>
          <a:srgbClr val="800000"/>
        </a:accent1>
        <a:accent2>
          <a:srgbClr val="CC6600"/>
        </a:accent2>
        <a:accent3>
          <a:srgbClr val="FFFFE2"/>
        </a:accent3>
        <a:accent4>
          <a:srgbClr val="000000"/>
        </a:accent4>
        <a:accent5>
          <a:srgbClr val="C0AAAA"/>
        </a:accent5>
        <a:accent6>
          <a:srgbClr val="B95C00"/>
        </a:accent6>
        <a:hlink>
          <a:srgbClr val="8080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5">
        <a:dk1>
          <a:srgbClr val="1C3956"/>
        </a:dk1>
        <a:lt1>
          <a:srgbClr val="FFFFFF"/>
        </a:lt1>
        <a:dk2>
          <a:srgbClr val="003366"/>
        </a:dk2>
        <a:lt2>
          <a:srgbClr val="DDDDDD"/>
        </a:lt2>
        <a:accent1>
          <a:srgbClr val="3D7CBB"/>
        </a:accent1>
        <a:accent2>
          <a:srgbClr val="00152A"/>
        </a:accent2>
        <a:accent3>
          <a:srgbClr val="AAADB8"/>
        </a:accent3>
        <a:accent4>
          <a:srgbClr val="DADADA"/>
        </a:accent4>
        <a:accent5>
          <a:srgbClr val="AFBFDA"/>
        </a:accent5>
        <a:accent6>
          <a:srgbClr val="001225"/>
        </a:accent6>
        <a:hlink>
          <a:srgbClr val="33CCCC"/>
        </a:hlink>
        <a:folHlink>
          <a:srgbClr val="96B9D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gh Voltage 6">
        <a:dk1>
          <a:srgbClr val="000000"/>
        </a:dk1>
        <a:lt1>
          <a:srgbClr val="FFFFFF"/>
        </a:lt1>
        <a:dk2>
          <a:srgbClr val="440044"/>
        </a:dk2>
        <a:lt2>
          <a:srgbClr val="491D49"/>
        </a:lt2>
        <a:accent1>
          <a:srgbClr val="9D9DBD"/>
        </a:accent1>
        <a:accent2>
          <a:srgbClr val="14213C"/>
        </a:accent2>
        <a:accent3>
          <a:srgbClr val="FFFFFF"/>
        </a:accent3>
        <a:accent4>
          <a:srgbClr val="000000"/>
        </a:accent4>
        <a:accent5>
          <a:srgbClr val="CCCCDB"/>
        </a:accent5>
        <a:accent6>
          <a:srgbClr val="111D35"/>
        </a:accent6>
        <a:hlink>
          <a:srgbClr val="666699"/>
        </a:hlink>
        <a:folHlink>
          <a:srgbClr val="DBDBF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7">
        <a:dk1>
          <a:srgbClr val="000000"/>
        </a:dk1>
        <a:lt1>
          <a:srgbClr val="FFFFFF"/>
        </a:lt1>
        <a:dk2>
          <a:srgbClr val="000000"/>
        </a:dk2>
        <a:lt2>
          <a:srgbClr val="001A00"/>
        </a:lt2>
        <a:accent1>
          <a:srgbClr val="339966"/>
        </a:accent1>
        <a:accent2>
          <a:srgbClr val="003300"/>
        </a:accent2>
        <a:accent3>
          <a:srgbClr val="FFFFFF"/>
        </a:accent3>
        <a:accent4>
          <a:srgbClr val="000000"/>
        </a:accent4>
        <a:accent5>
          <a:srgbClr val="ADCAB8"/>
        </a:accent5>
        <a:accent6>
          <a:srgbClr val="002D00"/>
        </a:accent6>
        <a:hlink>
          <a:srgbClr val="FF9933"/>
        </a:hlink>
        <a:folHlink>
          <a:srgbClr val="AFE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11706</TotalTime>
  <Pages>5</Pages>
  <Words>22</Words>
  <Application>Microsoft Office PowerPoint</Application>
  <PresentationFormat>Letter Paper (8.5x11 in)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 Black</vt:lpstr>
      <vt:lpstr>Book Antiqua</vt:lpstr>
      <vt:lpstr>Century Gothic</vt:lpstr>
      <vt:lpstr>Times New Roman</vt:lpstr>
      <vt:lpstr>High Voltage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Improvement</dc:title>
  <dc:creator>sg</dc:creator>
  <cp:lastModifiedBy>Carolina Unsain</cp:lastModifiedBy>
  <cp:revision>665</cp:revision>
  <cp:lastPrinted>2013-08-29T12:40:28Z</cp:lastPrinted>
  <dcterms:created xsi:type="dcterms:W3CDTF">2010-08-26T14:57:11Z</dcterms:created>
  <dcterms:modified xsi:type="dcterms:W3CDTF">2015-06-02T15:24:26Z</dcterms:modified>
</cp:coreProperties>
</file>